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7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iroky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ovakova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KOMINÍK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</a:t>
            </a:r>
            <a:r>
              <a:rPr lang="cs-CZ" dirty="0">
                <a:solidFill>
                  <a:schemeClr val="tx1"/>
                </a:solidFill>
              </a:rPr>
              <a:t>oboru: </a:t>
            </a:r>
            <a:r>
              <a:rPr lang="cs-CZ" dirty="0" smtClean="0">
                <a:solidFill>
                  <a:schemeClr val="tx1"/>
                </a:solidFill>
              </a:rPr>
              <a:t>36-56-H/01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60" y="359525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359525"/>
            <a:ext cx="1792528" cy="144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332392"/>
            <a:ext cx="1386381" cy="15523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</a:t>
            </a:r>
          </a:p>
          <a:p>
            <a:r>
              <a:rPr lang="cs-CZ" sz="2200" dirty="0" smtClean="0"/>
              <a:t>Internetovou objednávkou na stránkách školy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Široký Milan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547 120 786</a:t>
            </a:r>
          </a:p>
          <a:p>
            <a:pPr marL="0" indent="0">
              <a:buNone/>
            </a:pPr>
            <a:r>
              <a:rPr lang="cs-CZ" sz="2200" dirty="0" smtClean="0"/>
              <a:t>       +420 604 280 968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siroky@soubosonohy.cz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B 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E-1.patro,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 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Ing. 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Nešpor Petr</a:t>
            </a:r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779" y="1196752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8:00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800" dirty="0" smtClean="0"/>
              <a:t>Sešity budou upřesněny v prvním vyučovacím týdnu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- možnost zakoupit pracovní sešit ve škole – cca 360,-Kč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5338936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pPr marL="0" indent="0">
              <a:buNone/>
            </a:pPr>
            <a:r>
              <a:rPr lang="cs-CZ" sz="2800" dirty="0" smtClean="0"/>
              <a:t>Všeobecné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Český jazyk a literatura                                    </a:t>
            </a:r>
          </a:p>
          <a:p>
            <a:pPr marL="0" indent="0">
              <a:buNone/>
            </a:pPr>
            <a:r>
              <a:rPr lang="cs-CZ" sz="2800" dirty="0" smtClean="0"/>
              <a:t>Cizí jazyk</a:t>
            </a:r>
          </a:p>
          <a:p>
            <a:pPr marL="0" indent="0">
              <a:buNone/>
            </a:pPr>
            <a:r>
              <a:rPr lang="cs-CZ" sz="2800" dirty="0" smtClean="0"/>
              <a:t>Občanská nauka</a:t>
            </a:r>
          </a:p>
          <a:p>
            <a:pPr marL="0" indent="0">
              <a:buNone/>
            </a:pPr>
            <a:r>
              <a:rPr lang="cs-CZ" sz="2800" dirty="0" smtClean="0"/>
              <a:t>Fyzika</a:t>
            </a:r>
          </a:p>
          <a:p>
            <a:pPr marL="0" indent="0">
              <a:buNone/>
            </a:pPr>
            <a:r>
              <a:rPr lang="cs-CZ" sz="2800" dirty="0" smtClean="0"/>
              <a:t>Chemie                                                       </a:t>
            </a:r>
          </a:p>
          <a:p>
            <a:pPr marL="0" indent="0">
              <a:buNone/>
            </a:pPr>
            <a:r>
              <a:rPr lang="cs-CZ" sz="2800" dirty="0" smtClean="0"/>
              <a:t>Člověk a příroda</a:t>
            </a:r>
          </a:p>
          <a:p>
            <a:pPr marL="0" indent="0">
              <a:buNone/>
            </a:pPr>
            <a:r>
              <a:rPr lang="cs-CZ" sz="2800" dirty="0" smtClean="0"/>
              <a:t>Matematika  </a:t>
            </a:r>
          </a:p>
          <a:p>
            <a:pPr marL="0" indent="0">
              <a:buNone/>
            </a:pPr>
            <a:r>
              <a:rPr lang="cs-CZ" sz="2800" dirty="0" smtClean="0"/>
              <a:t>Tělesná výchova                                            </a:t>
            </a:r>
          </a:p>
          <a:p>
            <a:pPr marL="0" indent="0">
              <a:buNone/>
            </a:pPr>
            <a:r>
              <a:rPr lang="cs-CZ" sz="2800" dirty="0" smtClean="0"/>
              <a:t>Informatika</a:t>
            </a:r>
          </a:p>
          <a:p>
            <a:pPr marL="0" indent="0">
              <a:buNone/>
            </a:pPr>
            <a:r>
              <a:rPr lang="cs-CZ" sz="2800" dirty="0" smtClean="0"/>
              <a:t>Ekonomika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0" y="2060848"/>
            <a:ext cx="3600400" cy="3732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Odborné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Odborné kreslení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Stavební konstrukce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Materiály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Technologie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dirty="0" smtClean="0"/>
              <a:t>Odborný výcvik</a:t>
            </a:r>
            <a:endParaRPr lang="cs-CZ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cs-CZ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4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457200" indent="-457200">
              <a:buAutoNum type="arabicParenR"/>
            </a:pPr>
            <a:r>
              <a:rPr lang="cs-CZ" sz="2000" dirty="0"/>
              <a:t>Elektronická učebnice Kominík 1.ročník, Dubač Zbyněk, TEMEX, 2015</a:t>
            </a:r>
          </a:p>
          <a:p>
            <a:pPr marL="0" indent="0">
              <a:buNone/>
            </a:pPr>
            <a:r>
              <a:rPr lang="cs-CZ" sz="2000" dirty="0"/>
              <a:t>        ISBN: 978-80-88105-16-9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636/38b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458616" cy="72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školy</a:t>
            </a:r>
            <a:endParaRPr lang="cs-CZ" sz="9800" b="1" dirty="0" smtClean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/>
              <a:t> </a:t>
            </a:r>
            <a:r>
              <a:rPr lang="cs-CZ" sz="5500" smtClean="0"/>
              <a:t> </a:t>
            </a:r>
            <a:r>
              <a:rPr lang="cs-CZ" sz="5500" smtClean="0"/>
              <a:t> 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Telefon: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</a:t>
            </a:r>
            <a:r>
              <a:rPr lang="cs-CZ" sz="6800" dirty="0" smtClean="0"/>
              <a:t>739 672 767,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</a:t>
            </a:r>
            <a:r>
              <a:rPr lang="cs-CZ" sz="6800" dirty="0" smtClean="0"/>
              <a:t>-přízemí</a:t>
            </a:r>
            <a:endParaRPr lang="cs-CZ" sz="6800" dirty="0"/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0032" y="1340768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 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824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3" y="1412776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723" y="1412776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775</Words>
  <Application>Microsoft Office PowerPoint</Application>
  <PresentationFormat>Předvádění na obrazovce 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100</cp:revision>
  <dcterms:created xsi:type="dcterms:W3CDTF">2022-06-16T04:13:21Z</dcterms:created>
  <dcterms:modified xsi:type="dcterms:W3CDTF">2023-07-24T11:27:59Z</dcterms:modified>
</cp:coreProperties>
</file>