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ubosonoh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iroky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Tesař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</a:t>
            </a:r>
            <a:r>
              <a:rPr lang="cs-CZ" dirty="0">
                <a:solidFill>
                  <a:schemeClr val="tx1"/>
                </a:solidFill>
              </a:rPr>
              <a:t>oboru: </a:t>
            </a:r>
            <a:r>
              <a:rPr lang="cs-CZ" dirty="0" smtClean="0">
                <a:solidFill>
                  <a:schemeClr val="tx1"/>
                </a:solidFill>
              </a:rPr>
              <a:t>36-64-H/01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 descr="Kvalitní plastové potrubí a kanalizační systémy | ASB Portal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67" b="50283"/>
          <a:stretch/>
        </p:blipFill>
        <p:spPr bwMode="auto">
          <a:xfrm>
            <a:off x="11185141" y="12276942"/>
            <a:ext cx="230471" cy="373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Tesař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8" y="4563871"/>
            <a:ext cx="2323585" cy="174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strechy92.cz/userfiles/foto/original/prihradove-vaznik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4175"/>
            <a:ext cx="2323585" cy="126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trechy92.cz/userfiles/obsah/nahled/164613477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8" y="1772816"/>
            <a:ext cx="2296551" cy="71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ema-soft.de/fileadmin/Mainportal/02_Software/Holzbau/Dach/Dach-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8" y="2860153"/>
            <a:ext cx="2296551" cy="149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ech klempířů, pokrývačů a tesařů | ASB Porta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188" y="1821928"/>
            <a:ext cx="18573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</a:t>
            </a:r>
            <a:r>
              <a:rPr lang="cs-CZ" sz="2200" dirty="0" smtClean="0"/>
              <a:t>nídaně - 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</a:t>
            </a:r>
          </a:p>
          <a:p>
            <a:r>
              <a:rPr lang="cs-CZ" sz="2200" dirty="0" smtClean="0"/>
              <a:t>Internetovou objednávkou na stránkách školy </a:t>
            </a:r>
            <a:r>
              <a:rPr lang="cs-CZ" sz="2200" dirty="0" smtClean="0">
                <a:hlinkClick r:id="rId2"/>
              </a:rPr>
              <a:t>www.soubosonohy.cz</a:t>
            </a:r>
            <a:endParaRPr lang="cs-CZ" sz="2200" dirty="0" smtClean="0"/>
          </a:p>
          <a:p>
            <a:r>
              <a:rPr lang="cs-CZ" sz="2200" dirty="0" smtClean="0"/>
              <a:t>Strávníci si nosí vlastní příbor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Široký Milan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</a:t>
            </a:r>
            <a:r>
              <a:rPr lang="cs-CZ" sz="2400" dirty="0"/>
              <a:t>547 120 </a:t>
            </a:r>
            <a:r>
              <a:rPr lang="cs-CZ" sz="2400" dirty="0" smtClean="0"/>
              <a:t>786</a:t>
            </a:r>
          </a:p>
          <a:p>
            <a:pPr marL="0" indent="0">
              <a:buNone/>
            </a:pPr>
            <a:r>
              <a:rPr lang="cs-CZ" sz="2400" dirty="0" smtClean="0"/>
              <a:t>        </a:t>
            </a:r>
            <a:r>
              <a:rPr lang="cs-CZ" sz="2400" dirty="0"/>
              <a:t>604 280 </a:t>
            </a:r>
            <a:r>
              <a:rPr lang="cs-CZ" sz="2400" dirty="0" smtClean="0"/>
              <a:t>968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400" u="sng" dirty="0" smtClean="0">
                <a:hlinkClick r:id="rId2"/>
              </a:rPr>
              <a:t>siroky@soubosonohy.cz</a:t>
            </a:r>
            <a:endParaRPr lang="cs-CZ" sz="2400" u="sng" dirty="0" smtClean="0"/>
          </a:p>
          <a:p>
            <a:pPr marL="0" indent="0">
              <a:buNone/>
            </a:pPr>
            <a:r>
              <a:rPr lang="cs-CZ" sz="2200" dirty="0" smtClean="0"/>
              <a:t>Budova D-přízemí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A 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 - 1.patro, kancelář č. 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</a:p>
          <a:p>
            <a:pPr marL="0" indent="0">
              <a:buNone/>
            </a:pPr>
            <a:r>
              <a:rPr lang="cs-CZ" sz="2200" dirty="0" smtClean="0"/>
              <a:t>Tel.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Ing. Kresánková  Hana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- Ing. Nešpor Petr</a:t>
            </a:r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F-2.patro,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15714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smtClean="0"/>
              <a:t>v  8:00hod</a:t>
            </a:r>
            <a:r>
              <a:rPr lang="cs-CZ" sz="8800" b="1" dirty="0" smtClean="0"/>
              <a:t>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nachystat: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000" dirty="0" smtClean="0"/>
              <a:t>Sešity A4 čtverečkovaný /445/- 4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bez linek /460/-2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A5 linkovaný – 1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linkovaný /444/- 6ks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pl-PL" sz="8800" dirty="0" smtClean="0"/>
              <a:t>Matematika - možnost zakoupit pracovní sešit ve škole – cca 360,-Kč</a:t>
            </a:r>
          </a:p>
          <a:p>
            <a:r>
              <a:rPr lang="cs-CZ" sz="8800" dirty="0"/>
              <a:t>Ostatní informace obdrží žáci při nástupu do školy</a:t>
            </a:r>
            <a:r>
              <a:rPr lang="cs-CZ" sz="8800" dirty="0" smtClean="0"/>
              <a:t>.</a:t>
            </a:r>
          </a:p>
          <a:p>
            <a:endParaRPr lang="cs-CZ" sz="8800" dirty="0" smtClean="0"/>
          </a:p>
          <a:p>
            <a:pPr marL="0" indent="0">
              <a:buNone/>
            </a:pPr>
            <a:endParaRPr lang="cs-CZ" sz="8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Vyučované </a:t>
            </a:r>
            <a:r>
              <a:rPr lang="cs-CZ" b="1" dirty="0"/>
              <a:t>předměty v 1. ročníku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Všeobecné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Český jazyk a literatura                                   Cizí jazyk                                                            Občanská nauka                                               Fyzika                                                                  Chemie                                                               Člověk a příroda                                                Matematika</a:t>
            </a:r>
          </a:p>
          <a:p>
            <a:pPr marL="0" indent="0">
              <a:buNone/>
            </a:pPr>
            <a:r>
              <a:rPr lang="cs-CZ" sz="2800" dirty="0" smtClean="0"/>
              <a:t>Tělesná výchova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Odborné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Odborné </a:t>
            </a:r>
            <a:r>
              <a:rPr lang="cs-CZ" dirty="0" smtClean="0"/>
              <a:t>kreslení</a:t>
            </a:r>
          </a:p>
          <a:p>
            <a:pPr marL="0" indent="0">
              <a:buNone/>
            </a:pPr>
            <a:r>
              <a:rPr lang="cs-CZ" dirty="0" smtClean="0"/>
              <a:t>Materiály</a:t>
            </a:r>
          </a:p>
          <a:p>
            <a:pPr marL="0" indent="0">
              <a:buNone/>
            </a:pPr>
            <a:r>
              <a:rPr lang="cs-CZ" dirty="0" smtClean="0"/>
              <a:t>Technologie</a:t>
            </a:r>
          </a:p>
          <a:p>
            <a:pPr marL="0" indent="0">
              <a:buNone/>
            </a:pPr>
            <a:r>
              <a:rPr lang="cs-CZ" dirty="0"/>
              <a:t>Stavební </a:t>
            </a:r>
            <a:r>
              <a:rPr lang="cs-CZ" dirty="0" smtClean="0"/>
              <a:t>konstrukce</a:t>
            </a:r>
          </a:p>
          <a:p>
            <a:pPr marL="0" indent="0">
              <a:buNone/>
            </a:pPr>
            <a:r>
              <a:rPr lang="cs-CZ" dirty="0"/>
              <a:t>Odborný výcvik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4" y="26568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dirty="0" smtClean="0"/>
              <a:t>Určí vyučující na začátku školního roku.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9800" b="1" dirty="0" smtClean="0"/>
              <a:t>Ředitel </a:t>
            </a:r>
            <a:r>
              <a:rPr lang="cs-CZ" sz="9800" b="1" dirty="0" smtClean="0"/>
              <a:t>školy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 dirty="0"/>
              <a:t> </a:t>
            </a:r>
            <a:r>
              <a:rPr lang="cs-CZ" sz="5500" dirty="0" smtClean="0"/>
              <a:t> </a:t>
            </a:r>
            <a:r>
              <a:rPr lang="cs-CZ" sz="5500" dirty="0" smtClean="0"/>
              <a:t>   </a:t>
            </a:r>
            <a:endParaRPr lang="cs-CZ" sz="5500" dirty="0" smtClean="0"/>
          </a:p>
          <a:p>
            <a:pPr marL="0" indent="0">
              <a:buNone/>
            </a:pPr>
            <a:r>
              <a:rPr lang="cs-CZ" sz="5300" dirty="0"/>
              <a:t> </a:t>
            </a:r>
            <a:r>
              <a:rPr lang="cs-CZ" sz="5300" dirty="0" smtClean="0"/>
              <a:t> </a:t>
            </a:r>
            <a:r>
              <a:rPr lang="cs-CZ" sz="6800" dirty="0" smtClean="0"/>
              <a:t>Telefon</a:t>
            </a:r>
            <a:r>
              <a:rPr lang="cs-CZ" sz="6800" dirty="0" smtClean="0"/>
              <a:t>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+420 602 123 156</a:t>
            </a:r>
            <a:r>
              <a:rPr lang="cs-CZ" sz="6800" dirty="0" smtClean="0"/>
              <a:t>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A-přízemí</a:t>
            </a:r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č. 204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779</Words>
  <Application>Microsoft Office PowerPoint</Application>
  <PresentationFormat>Předvádění na obrazovce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Vyučované předměty v 1. ročníku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80</cp:revision>
  <dcterms:created xsi:type="dcterms:W3CDTF">2022-06-16T04:13:21Z</dcterms:created>
  <dcterms:modified xsi:type="dcterms:W3CDTF">2023-07-24T11:28:59Z</dcterms:modified>
</cp:coreProperties>
</file>